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1" r:id="rId3"/>
    <p:sldId id="262" r:id="rId4"/>
    <p:sldId id="263" r:id="rId5"/>
    <p:sldId id="264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13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8151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100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273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04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163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8533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5006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030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058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8502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2C731A88-7821-474E-A06A-C753005A5FE5}" type="datetimeFigureOut">
              <a:rPr lang="sk-SK" smtClean="0"/>
              <a:t>20. 6. 2021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02B50B7A-319D-4F05-90C1-8DEE4AF7061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7359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713724"/>
            <a:ext cx="7772400" cy="3595596"/>
          </a:xfrm>
        </p:spPr>
        <p:txBody>
          <a:bodyPr>
            <a:normAutofit fontScale="90000"/>
          </a:bodyPr>
          <a:lstStyle/>
          <a:p>
            <a:pPr algn="l"/>
            <a:r>
              <a:rPr lang="sk-SK" sz="4400" dirty="0" smtClean="0"/>
              <a:t/>
            </a:r>
            <a:br>
              <a:rPr lang="sk-SK" sz="4400" dirty="0" smtClean="0"/>
            </a:br>
            <a:r>
              <a:rPr lang="sk-SK" sz="4400" dirty="0"/>
              <a:t/>
            </a:r>
            <a:br>
              <a:rPr lang="sk-SK" sz="4400" dirty="0"/>
            </a:br>
            <a:r>
              <a:rPr lang="sk-SK" sz="4400" dirty="0" smtClean="0"/>
              <a:t/>
            </a:r>
            <a:br>
              <a:rPr lang="sk-SK" sz="4400" dirty="0" smtClean="0"/>
            </a:br>
            <a:r>
              <a:rPr lang="sk-SK" sz="4400" dirty="0"/>
              <a:t/>
            </a:r>
            <a:br>
              <a:rPr lang="sk-SK" sz="4400" dirty="0"/>
            </a:br>
            <a:r>
              <a:rPr lang="sk-SK" sz="4400" dirty="0" smtClean="0"/>
              <a:t>Sieť </a:t>
            </a:r>
            <a:r>
              <a:rPr lang="sk-SK" sz="4400" dirty="0" smtClean="0"/>
              <a:t>kvádra</a:t>
            </a:r>
            <a:br>
              <a:rPr lang="sk-SK" sz="4400" dirty="0" smtClean="0"/>
            </a:br>
            <a:r>
              <a:rPr lang="sk-SK" sz="4400" dirty="0" smtClean="0"/>
              <a:t/>
            </a:r>
            <a:br>
              <a:rPr lang="sk-SK" sz="4400" dirty="0" smtClean="0"/>
            </a:br>
            <a:r>
              <a:rPr lang="sk-SK" sz="4400" dirty="0" smtClean="0"/>
              <a:t/>
            </a:r>
            <a:br>
              <a:rPr lang="sk-SK" sz="4400" dirty="0" smtClean="0"/>
            </a:br>
            <a:r>
              <a:rPr lang="sk-SK" sz="4400" dirty="0" smtClean="0"/>
              <a:t>Nárys</a:t>
            </a:r>
            <a:r>
              <a:rPr lang="sk-SK" sz="4400" dirty="0" smtClean="0"/>
              <a:t>, </a:t>
            </a:r>
            <a:br>
              <a:rPr lang="sk-SK" sz="4400" dirty="0" smtClean="0"/>
            </a:br>
            <a:r>
              <a:rPr lang="sk-SK" sz="4400" dirty="0" smtClean="0"/>
              <a:t>pôdorys, </a:t>
            </a:r>
            <a:br>
              <a:rPr lang="sk-SK" sz="4400" dirty="0" smtClean="0"/>
            </a:br>
            <a:r>
              <a:rPr lang="sk-SK" sz="4400" dirty="0" smtClean="0"/>
              <a:t>bokorys telies</a:t>
            </a:r>
            <a:br>
              <a:rPr lang="sk-SK" sz="4400" dirty="0" smtClean="0"/>
            </a:br>
            <a:endParaRPr lang="sk-SK" sz="4400" dirty="0"/>
          </a:p>
        </p:txBody>
      </p:sp>
      <p:pic>
        <p:nvPicPr>
          <p:cNvPr id="4" name="Picture 2" descr="http://hotpot.wbl.sk/st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961" y="634630"/>
            <a:ext cx="2808312" cy="2187119"/>
          </a:xfrm>
          <a:prstGeom prst="rect">
            <a:avLst/>
          </a:prstGeom>
          <a:noFill/>
          <a:ln w="28575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ázok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346" y="4480415"/>
            <a:ext cx="1555541" cy="1665183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713724"/>
            <a:ext cx="25336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48680"/>
            <a:ext cx="2575339" cy="198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623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k-SK" dirty="0" smtClean="0">
                <a:solidFill>
                  <a:srgbClr val="FF0000"/>
                </a:solidFill>
              </a:rPr>
              <a:t>Narysuj </a:t>
            </a:r>
            <a:r>
              <a:rPr lang="sk-SK" b="1" dirty="0" smtClean="0">
                <a:solidFill>
                  <a:srgbClr val="FF0000"/>
                </a:solidFill>
              </a:rPr>
              <a:t>sieť</a:t>
            </a:r>
            <a:r>
              <a:rPr lang="sk-SK" dirty="0" smtClean="0">
                <a:solidFill>
                  <a:srgbClr val="FF0000"/>
                </a:solidFill>
              </a:rPr>
              <a:t> kvádra, ak </a:t>
            </a:r>
            <a:r>
              <a:rPr lang="sk-SK" b="1" dirty="0" smtClean="0">
                <a:solidFill>
                  <a:srgbClr val="FF0000"/>
                </a:solidFill>
              </a:rPr>
              <a:t>a = 4cm, b = 2 cm, c = 5 cm</a:t>
            </a:r>
          </a:p>
          <a:p>
            <a:pPr marL="0" indent="0">
              <a:buNone/>
            </a:pPr>
            <a:endParaRPr lang="sk-SK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www.tanika.sk/web/matematika/images/hranol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8"/>
            <a:ext cx="2553072" cy="51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66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Nárys – pohľad spredu</a:t>
            </a:r>
            <a:endParaRPr lang="sk-SK" dirty="0"/>
          </a:p>
        </p:txBody>
      </p:sp>
      <p:pic>
        <p:nvPicPr>
          <p:cNvPr id="2050" name="Picture 2" descr="http://hotpot.wbl.sk/st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934013"/>
            <a:ext cx="4350732" cy="3388359"/>
          </a:xfrm>
          <a:prstGeom prst="rect">
            <a:avLst/>
          </a:prstGeom>
          <a:noFill/>
          <a:ln w="28575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23079"/>
            <a:ext cx="3252986" cy="301022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54" y="2174533"/>
            <a:ext cx="3168352" cy="2958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26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Bokorys – pohľad z boku</a:t>
            </a:r>
            <a:endParaRPr lang="sk-SK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23079"/>
            <a:ext cx="3252986" cy="301022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16" y="2160189"/>
            <a:ext cx="2995257" cy="2983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017" y="1922941"/>
            <a:ext cx="4429125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Rovná spojovacia šípka 5"/>
          <p:cNvCxnSpPr/>
          <p:nvPr/>
        </p:nvCxnSpPr>
        <p:spPr>
          <a:xfrm flipH="1" flipV="1">
            <a:off x="7524054" y="4328253"/>
            <a:ext cx="648346" cy="288032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11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Pôdorys – pohľad zhora</a:t>
            </a:r>
            <a:endParaRPr lang="sk-SK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23079"/>
            <a:ext cx="3252986" cy="301022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4"/>
            <a:ext cx="3074255" cy="2928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348880"/>
            <a:ext cx="4429125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Rovná spojovacia šípka 6"/>
          <p:cNvCxnSpPr/>
          <p:nvPr/>
        </p:nvCxnSpPr>
        <p:spPr>
          <a:xfrm>
            <a:off x="6660232" y="1700808"/>
            <a:ext cx="0" cy="936104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47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3034" y="116632"/>
            <a:ext cx="8229600" cy="683468"/>
          </a:xfrm>
        </p:spPr>
        <p:txBody>
          <a:bodyPr/>
          <a:lstStyle/>
          <a:p>
            <a:r>
              <a:rPr lang="sk-SK" sz="2800" dirty="0" smtClean="0"/>
              <a:t>Zakresli </a:t>
            </a:r>
            <a:r>
              <a:rPr lang="sk-SK" sz="2800" b="1" dirty="0" smtClean="0">
                <a:solidFill>
                  <a:srgbClr val="FF0000"/>
                </a:solidFill>
              </a:rPr>
              <a:t>nárys</a:t>
            </a:r>
            <a:r>
              <a:rPr lang="sk-SK" sz="2800" dirty="0" smtClean="0"/>
              <a:t>, </a:t>
            </a:r>
            <a:r>
              <a:rPr lang="sk-SK" sz="2800" b="1" dirty="0" smtClean="0"/>
              <a:t>pravý bokorys </a:t>
            </a:r>
            <a:r>
              <a:rPr lang="sk-SK" sz="2800" dirty="0" smtClean="0"/>
              <a:t>a </a:t>
            </a:r>
            <a:r>
              <a:rPr lang="sk-SK" sz="2800" b="1" dirty="0" smtClean="0">
                <a:solidFill>
                  <a:srgbClr val="00B050"/>
                </a:solidFill>
              </a:rPr>
              <a:t>pôdorys</a:t>
            </a:r>
            <a:r>
              <a:rPr lang="sk-SK" sz="2800" dirty="0" smtClean="0"/>
              <a:t>  telesa</a:t>
            </a:r>
            <a:endParaRPr lang="sk-SK" sz="28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64" y="4021151"/>
            <a:ext cx="2928870" cy="2710298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</p:pic>
      <p:pic>
        <p:nvPicPr>
          <p:cNvPr id="5" name="Obrázok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4669" y="2182337"/>
            <a:ext cx="2565269" cy="2746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799" y="1381975"/>
            <a:ext cx="2928870" cy="2710298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29" y="1340768"/>
            <a:ext cx="2928870" cy="2710298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201" y="1381976"/>
            <a:ext cx="2710298" cy="2710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258059"/>
            <a:ext cx="2828813" cy="2817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645" y="4059846"/>
            <a:ext cx="2703331" cy="2649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038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1196" y="260648"/>
            <a:ext cx="8229600" cy="980728"/>
          </a:xfrm>
        </p:spPr>
        <p:txBody>
          <a:bodyPr/>
          <a:lstStyle/>
          <a:p>
            <a:r>
              <a:rPr lang="sk-SK" sz="2800" dirty="0"/>
              <a:t>Zakresli </a:t>
            </a:r>
            <a:r>
              <a:rPr lang="sk-SK" sz="2800" b="1" dirty="0">
                <a:solidFill>
                  <a:srgbClr val="FF0000"/>
                </a:solidFill>
              </a:rPr>
              <a:t>nárys</a:t>
            </a:r>
            <a:r>
              <a:rPr lang="sk-SK" sz="2800" dirty="0"/>
              <a:t>, </a:t>
            </a:r>
            <a:r>
              <a:rPr lang="sk-SK" sz="2800" b="1" dirty="0"/>
              <a:t>pravý bokorys </a:t>
            </a:r>
            <a:r>
              <a:rPr lang="sk-SK" sz="2800" dirty="0"/>
              <a:t>a </a:t>
            </a:r>
            <a:r>
              <a:rPr lang="sk-SK" sz="2800" b="1" dirty="0">
                <a:solidFill>
                  <a:srgbClr val="00B050"/>
                </a:solidFill>
              </a:rPr>
              <a:t>pôdorys</a:t>
            </a:r>
            <a:r>
              <a:rPr lang="sk-SK" sz="2800" dirty="0"/>
              <a:t>  telesa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77760"/>
            <a:ext cx="2808312" cy="259873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577760"/>
            <a:ext cx="2808312" cy="259873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176497"/>
            <a:ext cx="2808312" cy="259873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46" y="1588318"/>
            <a:ext cx="2525053" cy="2588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914" y="4155436"/>
            <a:ext cx="2790096" cy="2702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596436"/>
            <a:ext cx="2732543" cy="268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5095" y="1844824"/>
            <a:ext cx="2808747" cy="1995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948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-179505"/>
            <a:ext cx="9289032" cy="1600200"/>
          </a:xfrm>
        </p:spPr>
        <p:txBody>
          <a:bodyPr/>
          <a:lstStyle/>
          <a:p>
            <a:r>
              <a:rPr lang="sk-SK" sz="2800" dirty="0" smtClean="0"/>
              <a:t>SP - Zakresli </a:t>
            </a:r>
            <a:r>
              <a:rPr lang="sk-SK" sz="2800" b="1" dirty="0">
                <a:solidFill>
                  <a:srgbClr val="FF0000"/>
                </a:solidFill>
              </a:rPr>
              <a:t>nárys</a:t>
            </a:r>
            <a:r>
              <a:rPr lang="sk-SK" sz="2800" dirty="0"/>
              <a:t>, </a:t>
            </a:r>
            <a:r>
              <a:rPr lang="sk-SK" sz="2800" b="1" dirty="0"/>
              <a:t>pravý bokorys </a:t>
            </a:r>
            <a:r>
              <a:rPr lang="sk-SK" sz="2800" dirty="0"/>
              <a:t>a </a:t>
            </a:r>
            <a:r>
              <a:rPr lang="sk-SK" sz="2800" b="1" dirty="0">
                <a:solidFill>
                  <a:srgbClr val="00B050"/>
                </a:solidFill>
              </a:rPr>
              <a:t>pôdorys</a:t>
            </a:r>
            <a:r>
              <a:rPr lang="sk-SK" sz="2800" dirty="0"/>
              <a:t>  </a:t>
            </a:r>
            <a:r>
              <a:rPr lang="sk-SK" sz="2800" dirty="0" smtClean="0"/>
              <a:t>telies</a:t>
            </a:r>
            <a:endParaRPr lang="sk-SK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101" y="1281739"/>
            <a:ext cx="4392488" cy="202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8998"/>
            <a:ext cx="195262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287970"/>
            <a:ext cx="191452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931" y="3328998"/>
            <a:ext cx="191452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137" y="3246161"/>
            <a:ext cx="1933575" cy="154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824" y="4873282"/>
            <a:ext cx="2017768" cy="1574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270" y="4832342"/>
            <a:ext cx="2098476" cy="1643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671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Základ">
  <a:themeElements>
    <a:clrScheme name="Základ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Zákl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TM03457444[[fn=Základ]]</Template>
  <TotalTime>328</TotalTime>
  <Words>57</Words>
  <Application>Microsoft Office PowerPoint</Application>
  <PresentationFormat>Prezentácia na obrazovke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1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0" baseType="lpstr">
      <vt:lpstr>Corbel</vt:lpstr>
      <vt:lpstr>Základ</vt:lpstr>
      <vt:lpstr>    Sieť kvádra   Nárys,  pôdorys,  bokorys telies </vt:lpstr>
      <vt:lpstr>Prezentácia programu PowerPoint</vt:lpstr>
      <vt:lpstr>Nárys – pohľad spredu</vt:lpstr>
      <vt:lpstr>Bokorys – pohľad z boku</vt:lpstr>
      <vt:lpstr>Pôdorys – pohľad zhora</vt:lpstr>
      <vt:lpstr>Zakresli nárys, pravý bokorys a pôdorys  telesa</vt:lpstr>
      <vt:lpstr>Zakresli nárys, pravý bokorys a pôdorys  telesa</vt:lpstr>
      <vt:lpstr>SP - Zakresli nárys, pravý bokorys a pôdorys  telies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Sieť kvádra Nárys, pôdorys a bokorys telies</dc:title>
  <dc:creator>VI.C</dc:creator>
  <cp:lastModifiedBy>Daniela Uličná</cp:lastModifiedBy>
  <cp:revision>19</cp:revision>
  <dcterms:created xsi:type="dcterms:W3CDTF">2013-02-06T18:30:06Z</dcterms:created>
  <dcterms:modified xsi:type="dcterms:W3CDTF">2021-06-20T15:36:38Z</dcterms:modified>
</cp:coreProperties>
</file>